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308" y="-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041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433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74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078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995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679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208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061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559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39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CAD9F-9EE2-40E3-A267-04D66BD1D2C4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DA6AA-9716-4DF7-A397-6BEDFF709C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665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257425" y="195263"/>
            <a:ext cx="4629150" cy="6467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5983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33932">
            <a:off x="2040714" y="271463"/>
            <a:ext cx="4676775" cy="6315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086247">
            <a:off x="2184246" y="266700"/>
            <a:ext cx="4572000" cy="632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370961">
            <a:off x="2208112" y="223837"/>
            <a:ext cx="4486275" cy="6410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 rot="20783502">
            <a:off x="2384724" y="3132674"/>
            <a:ext cx="302433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95676">
            <a:off x="2701851" y="1004890"/>
            <a:ext cx="3486150" cy="4848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55085">
            <a:off x="1671247" y="149018"/>
            <a:ext cx="4086225" cy="5981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850813">
            <a:off x="2832810" y="1182242"/>
            <a:ext cx="4448175" cy="6124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58664">
            <a:off x="2360091" y="505543"/>
            <a:ext cx="4486275" cy="625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14501">
            <a:off x="2488192" y="321158"/>
            <a:ext cx="4400550" cy="625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31730">
            <a:off x="2276475" y="314325"/>
            <a:ext cx="4591050" cy="6229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79314">
            <a:off x="2257425" y="247650"/>
            <a:ext cx="4629150" cy="636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43689">
            <a:off x="2086973" y="441500"/>
            <a:ext cx="4591050" cy="621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704026">
            <a:off x="2195513" y="266700"/>
            <a:ext cx="4752975" cy="632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76579">
            <a:off x="2795588" y="452438"/>
            <a:ext cx="3552825" cy="5953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88944">
            <a:off x="2266950" y="214313"/>
            <a:ext cx="4610100" cy="642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16924">
            <a:off x="2197330" y="-3076"/>
            <a:ext cx="4705350" cy="638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70518">
            <a:off x="2276475" y="200025"/>
            <a:ext cx="4591050" cy="6457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77529">
            <a:off x="2086244" y="214311"/>
            <a:ext cx="4714875" cy="642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118712">
            <a:off x="2266950" y="276225"/>
            <a:ext cx="4610100" cy="630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384831">
            <a:off x="2271713" y="209550"/>
            <a:ext cx="4600575" cy="6438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97517">
            <a:off x="2328863" y="328613"/>
            <a:ext cx="4486275" cy="6200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6710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화면 슬라이드 쇼(4:3)</PresentationFormat>
  <Paragraphs>0</Paragraphs>
  <Slides>20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1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gangmo.an</dc:creator>
  <cp:lastModifiedBy>gangmo.an</cp:lastModifiedBy>
  <cp:revision>2</cp:revision>
  <dcterms:created xsi:type="dcterms:W3CDTF">2022-06-23T23:23:36Z</dcterms:created>
  <dcterms:modified xsi:type="dcterms:W3CDTF">2022-06-23T23:36:06Z</dcterms:modified>
</cp:coreProperties>
</file>

<file path=docProps/thumbnail.jpeg>
</file>